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Lst>
  <p:sldSz cx="24384000" cy="13716000"/>
  <p:notesSz cx="6858000" cy="9144000"/>
  <p:embeddedFontLst>
    <p:embeddedFont>
      <p:font typeface="Zilla Slab" pitchFamily="2" charset="77"/>
      <p:regular r:id="rId24"/>
      <p:bold r:id="rId25"/>
      <p:italic r:id="rId26"/>
      <p:boldItalic r:id="rId27"/>
    </p:embeddedFont>
    <p:embeddedFont>
      <p:font typeface="Zilla Slab Light" pitchFamily="2" charset="77"/>
      <p:regular r:id="rId28"/>
      <p:italic r:id="rId29"/>
    </p:embeddedFont>
    <p:embeddedFont>
      <p:font typeface="Zilla Slab SemiBold" pitchFamily="2" charset="77"/>
      <p:regular r:id="rId30"/>
      <p:bold r:id="rId31"/>
      <p:italic r:id="rId32"/>
      <p:boldItalic r:id="rId33"/>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lvl2pPr>
    <a:lvl3pPr marL="0" marR="0" indent="457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lvl3pPr>
    <a:lvl4pPr marL="0" marR="0" indent="6858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lvl4pPr>
    <a:lvl5pPr marL="0" marR="0" indent="9144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lvl5pPr>
    <a:lvl6pPr marL="0" marR="0" indent="11430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lvl6pPr>
    <a:lvl7pPr marL="0" marR="0" indent="1371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lvl7pPr>
    <a:lvl8pPr marL="0" marR="0" indent="1600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lvl8pPr>
    <a:lvl9pPr marL="0" marR="0" indent="18288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60" d="100"/>
          <a:sy n="60" d="100"/>
        </p:scale>
        <p:origin x="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0256142" y="3911600"/>
            <a:ext cx="13962262" cy="4648200"/>
          </a:xfrm>
          <a:prstGeom prst="rect">
            <a:avLst/>
          </a:prstGeom>
        </p:spPr>
        <p:txBody>
          <a:bodyPr anchor="b"/>
          <a:lstStyle>
            <a:lvl1pPr algn="l"/>
          </a:lstStyle>
          <a:p>
            <a:r>
              <a:t>Title Text</a:t>
            </a:r>
          </a:p>
        </p:txBody>
      </p:sp>
      <p:sp>
        <p:nvSpPr>
          <p:cNvPr id="12" name="Body Level One…"/>
          <p:cNvSpPr txBox="1">
            <a:spLocks noGrp="1"/>
          </p:cNvSpPr>
          <p:nvPr>
            <p:ph type="body" sz="quarter" idx="1"/>
          </p:nvPr>
        </p:nvSpPr>
        <p:spPr>
          <a:xfrm>
            <a:off x="10331846" y="8534400"/>
            <a:ext cx="9823054" cy="1587500"/>
          </a:xfrm>
          <a:prstGeom prst="rect">
            <a:avLst/>
          </a:prstGeom>
        </p:spPr>
        <p:txBody>
          <a:bodyPr anchor="t"/>
          <a:lstStyle>
            <a:lvl1pPr marL="0" indent="0">
              <a:spcBef>
                <a:spcPts val="0"/>
              </a:spcBef>
              <a:buSzTx/>
              <a:buNone/>
              <a:defRPr sz="5400" i="1"/>
            </a:lvl1pPr>
            <a:lvl2pPr marL="0" indent="0">
              <a:spcBef>
                <a:spcPts val="0"/>
              </a:spcBef>
              <a:buSzTx/>
              <a:buNone/>
              <a:defRPr sz="5400" i="1"/>
            </a:lvl2pPr>
            <a:lvl3pPr marL="0" indent="0">
              <a:spcBef>
                <a:spcPts val="0"/>
              </a:spcBef>
              <a:buSzTx/>
              <a:buNone/>
              <a:defRPr sz="5400" i="1"/>
            </a:lvl3pPr>
            <a:lvl4pPr marL="0" indent="0">
              <a:spcBef>
                <a:spcPts val="0"/>
              </a:spcBef>
              <a:buSzTx/>
              <a:buNone/>
              <a:defRPr sz="5400" i="1"/>
            </a:lvl4pPr>
            <a:lvl5pPr marL="0" indent="0">
              <a:spcBef>
                <a:spcPts val="0"/>
              </a:spcBef>
              <a:buSzTx/>
              <a:buNone/>
              <a:defRPr sz="5400" i="1"/>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Image"/>
          <p:cNvSpPr>
            <a:spLocks noGrp="1"/>
          </p:cNvSpPr>
          <p:nvPr>
            <p:ph type="pic" sz="quarter" idx="13"/>
          </p:nvPr>
        </p:nvSpPr>
        <p:spPr>
          <a:xfrm>
            <a:off x="15290800" y="6870700"/>
            <a:ext cx="8343900" cy="5562600"/>
          </a:xfrm>
          <a:prstGeom prst="rect">
            <a:avLst/>
          </a:prstGeom>
        </p:spPr>
        <p:txBody>
          <a:bodyPr lIns="91439" tIns="45719" rIns="91439" bIns="45719" anchor="t">
            <a:noAutofit/>
          </a:bodyPr>
          <a:lstStyle/>
          <a:p>
            <a:endParaRPr/>
          </a:p>
        </p:txBody>
      </p:sp>
      <p:sp>
        <p:nvSpPr>
          <p:cNvPr id="91" name="Image"/>
          <p:cNvSpPr>
            <a:spLocks noGrp="1"/>
          </p:cNvSpPr>
          <p:nvPr>
            <p:ph type="pic" sz="quarter" idx="14"/>
          </p:nvPr>
        </p:nvSpPr>
        <p:spPr>
          <a:xfrm>
            <a:off x="15316200" y="952500"/>
            <a:ext cx="8305800" cy="5537200"/>
          </a:xfrm>
          <a:prstGeom prst="rect">
            <a:avLst/>
          </a:prstGeom>
        </p:spPr>
        <p:txBody>
          <a:bodyPr lIns="91439" tIns="45719" rIns="91439" bIns="45719" anchor="t">
            <a:noAutofit/>
          </a:bodyPr>
          <a:lstStyle/>
          <a:p>
            <a:endParaRPr/>
          </a:p>
        </p:txBody>
      </p:sp>
      <p:sp>
        <p:nvSpPr>
          <p:cNvPr id="92" name="Image"/>
          <p:cNvSpPr>
            <a:spLocks noGrp="1"/>
          </p:cNvSpPr>
          <p:nvPr>
            <p:ph type="pic" idx="15"/>
          </p:nvPr>
        </p:nvSpPr>
        <p:spPr>
          <a:xfrm>
            <a:off x="-1739900" y="-258233"/>
            <a:ext cx="20065999" cy="13377332"/>
          </a:xfrm>
          <a:prstGeom prst="rect">
            <a:avLst/>
          </a:prstGeom>
        </p:spPr>
        <p:txBody>
          <a:bodyPr lIns="91439" tIns="45719" rIns="91439" bIns="45719" anchor="t">
            <a:noAutofit/>
          </a:bodyPr>
          <a:lstStyle/>
          <a:p>
            <a:endParaRP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0" name="–Johnny Appleseed"/>
          <p:cNvSpPr txBox="1">
            <a:spLocks noGrp="1"/>
          </p:cNvSpPr>
          <p:nvPr>
            <p:ph type="body" sz="quarter" idx="13"/>
          </p:nvPr>
        </p:nvSpPr>
        <p:spPr>
          <a:xfrm>
            <a:off x="2387600" y="8953500"/>
            <a:ext cx="19621500" cy="635000"/>
          </a:xfrm>
          <a:prstGeom prst="rect">
            <a:avLst/>
          </a:prstGeom>
        </p:spPr>
        <p:txBody>
          <a:bodyPr anchor="t">
            <a:spAutoFit/>
          </a:bodyPr>
          <a:lstStyle>
            <a:lvl1pPr marL="0" indent="0" algn="ctr">
              <a:spcBef>
                <a:spcPts val="0"/>
              </a:spcBef>
              <a:buSzTx/>
              <a:buNone/>
              <a:defRPr sz="3200" i="1">
                <a:latin typeface="+mn-lt"/>
                <a:ea typeface="+mn-ea"/>
                <a:cs typeface="+mn-cs"/>
                <a:sym typeface="Palatino"/>
              </a:defRPr>
            </a:lvl1pPr>
          </a:lstStyle>
          <a:p>
            <a:r>
              <a:t>–Johnny Appleseed</a:t>
            </a:r>
          </a:p>
        </p:txBody>
      </p:sp>
      <p:sp>
        <p:nvSpPr>
          <p:cNvPr id="101" name="“Type a quote here.”"/>
          <p:cNvSpPr txBox="1">
            <a:spLocks noGrp="1"/>
          </p:cNvSpPr>
          <p:nvPr>
            <p:ph type="body" sz="quarter" idx="14"/>
          </p:nvPr>
        </p:nvSpPr>
        <p:spPr>
          <a:xfrm>
            <a:off x="2387600" y="6045199"/>
            <a:ext cx="19621500" cy="889001"/>
          </a:xfrm>
          <a:prstGeom prst="rect">
            <a:avLst/>
          </a:prstGeom>
        </p:spPr>
        <p:txBody>
          <a:bodyPr>
            <a:spAutoFit/>
          </a:bodyPr>
          <a:lstStyle>
            <a:lvl1pPr marL="0" indent="0" algn="ctr">
              <a:spcBef>
                <a:spcPts val="0"/>
              </a:spcBef>
              <a:buSzTx/>
              <a:buNone/>
              <a:defRPr sz="4800">
                <a:latin typeface="+mn-lt"/>
                <a:ea typeface="+mn-ea"/>
                <a:cs typeface="+mn-cs"/>
                <a:sym typeface="Palatino"/>
              </a:defRPr>
            </a:lvl1pPr>
          </a:lstStyle>
          <a:p>
            <a:r>
              <a:t>“Type a quote here.” </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9" name="Image"/>
          <p:cNvSpPr>
            <a:spLocks noGrp="1"/>
          </p:cNvSpPr>
          <p:nvPr>
            <p:ph type="pic" idx="13"/>
          </p:nvPr>
        </p:nvSpPr>
        <p:spPr>
          <a:xfrm>
            <a:off x="0" y="-1291579"/>
            <a:ext cx="29260800" cy="19507201"/>
          </a:xfrm>
          <a:prstGeom prst="rect">
            <a:avLst/>
          </a:prstGeom>
        </p:spPr>
        <p:txBody>
          <a:bodyPr lIns="91439" tIns="45719" rIns="91439" bIns="45719" anchor="t">
            <a:noAutofit/>
          </a:bodyPr>
          <a:lstStyle/>
          <a:p>
            <a:endParaRP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idx="13"/>
          </p:nvPr>
        </p:nvSpPr>
        <p:spPr>
          <a:xfrm>
            <a:off x="2921000" y="330200"/>
            <a:ext cx="18542000" cy="920750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spcBef>
                <a:spcPts val="0"/>
              </a:spcBef>
              <a:buSzTx/>
              <a:buNone/>
              <a:defRPr sz="5400" i="1"/>
            </a:lvl1pPr>
            <a:lvl2pPr marL="0" indent="0">
              <a:spcBef>
                <a:spcPts val="0"/>
              </a:spcBef>
              <a:buSzTx/>
              <a:buNone/>
              <a:defRPr sz="5400" i="1"/>
            </a:lvl2pPr>
            <a:lvl3pPr marL="0" indent="0">
              <a:spcBef>
                <a:spcPts val="0"/>
              </a:spcBef>
              <a:buSzTx/>
              <a:buNone/>
              <a:defRPr sz="5400" i="1"/>
            </a:lvl3pPr>
            <a:lvl4pPr marL="0" indent="0">
              <a:spcBef>
                <a:spcPts val="0"/>
              </a:spcBef>
              <a:buSzTx/>
              <a:buNone/>
              <a:defRPr sz="5400" i="1"/>
            </a:lvl4pPr>
            <a:lvl5pPr marL="0" indent="0">
              <a:spcBef>
                <a:spcPts val="0"/>
              </a:spcBef>
              <a:buSzTx/>
              <a:buNone/>
              <a:defRPr sz="5400" i="1"/>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9495035" y="4533900"/>
            <a:ext cx="13110965"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Hymn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Title Text"/>
          <p:cNvSpPr txBox="1">
            <a:spLocks noGrp="1"/>
          </p:cNvSpPr>
          <p:nvPr>
            <p:ph type="title"/>
          </p:nvPr>
        </p:nvSpPr>
        <p:spPr>
          <a:xfrm>
            <a:off x="12649200" y="-296466"/>
            <a:ext cx="10223500" cy="2607866"/>
          </a:xfrm>
          <a:prstGeom prst="rect">
            <a:avLst/>
          </a:prstGeom>
        </p:spPr>
        <p:txBody>
          <a:bodyPr anchor="b"/>
          <a:lstStyle>
            <a:lvl1pPr>
              <a:defRPr sz="8400" b="0">
                <a:latin typeface="Zilla Slab SemiBold"/>
                <a:ea typeface="Zilla Slab SemiBold"/>
                <a:cs typeface="Zilla Slab SemiBold"/>
                <a:sym typeface="Zilla Slab SemiBold"/>
              </a:defRPr>
            </a:lvl1pPr>
          </a:lstStyle>
          <a:p>
            <a:r>
              <a:t>Title Text</a:t>
            </a:r>
          </a:p>
        </p:txBody>
      </p:sp>
      <p:sp>
        <p:nvSpPr>
          <p:cNvPr id="39" name="Body Level One…"/>
          <p:cNvSpPr txBox="1">
            <a:spLocks noGrp="1"/>
          </p:cNvSpPr>
          <p:nvPr>
            <p:ph type="body" sz="quarter" idx="1"/>
          </p:nvPr>
        </p:nvSpPr>
        <p:spPr>
          <a:xfrm>
            <a:off x="12649200" y="3378200"/>
            <a:ext cx="10223500" cy="5727700"/>
          </a:xfrm>
          <a:prstGeom prst="rect">
            <a:avLst/>
          </a:prstGeom>
        </p:spPr>
        <p:txBody>
          <a:bodyPr anchor="t"/>
          <a:lstStyle>
            <a:lvl1pPr marL="0" indent="0" algn="ctr">
              <a:buSzTx/>
              <a:buNone/>
              <a:defRPr sz="5000"/>
            </a:lvl1pPr>
            <a:lvl2pPr marL="0" indent="0" algn="ctr">
              <a:buSzTx/>
              <a:buNone/>
              <a:defRPr sz="5000"/>
            </a:lvl2pPr>
            <a:lvl3pPr marL="0" indent="0" algn="ctr">
              <a:buSzTx/>
              <a:buNone/>
              <a:defRPr sz="5000"/>
            </a:lvl3pPr>
            <a:lvl4pPr marL="0" indent="0" algn="ctr">
              <a:buSzTx/>
              <a:buNone/>
              <a:defRPr sz="5000"/>
            </a:lvl4pPr>
            <a:lvl5pPr marL="0" indent="0" algn="ctr">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Liturg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Body Level One…"/>
          <p:cNvSpPr txBox="1">
            <a:spLocks noGrp="1"/>
          </p:cNvSpPr>
          <p:nvPr>
            <p:ph type="body" sz="quarter" idx="1"/>
          </p:nvPr>
        </p:nvSpPr>
        <p:spPr>
          <a:xfrm>
            <a:off x="10109200" y="1778000"/>
            <a:ext cx="10223500" cy="5727700"/>
          </a:xfrm>
          <a:prstGeom prst="rect">
            <a:avLst/>
          </a:prstGeom>
        </p:spPr>
        <p:txBody>
          <a:bodyPr anchor="t"/>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 name="Title Text"/>
          <p:cNvSpPr txBox="1">
            <a:spLocks noGrp="1"/>
          </p:cNvSpPr>
          <p:nvPr>
            <p:ph type="title"/>
          </p:nvPr>
        </p:nvSpPr>
        <p:spPr>
          <a:xfrm>
            <a:off x="8936632" y="355600"/>
            <a:ext cx="14825168" cy="2286000"/>
          </a:xfrm>
          <a:prstGeom prst="rect">
            <a:avLst/>
          </a:prstGeom>
        </p:spPr>
        <p:txBody>
          <a:bodyPr/>
          <a:lstStyle/>
          <a:p>
            <a:r>
              <a:t>Title Text</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 name="Title Text"/>
          <p:cNvSpPr txBox="1">
            <a:spLocks noGrp="1"/>
          </p:cNvSpPr>
          <p:nvPr>
            <p:ph type="title"/>
          </p:nvPr>
        </p:nvSpPr>
        <p:spPr>
          <a:xfrm>
            <a:off x="9079607" y="355600"/>
            <a:ext cx="14893231" cy="2286000"/>
          </a:xfrm>
          <a:prstGeom prst="rect">
            <a:avLst/>
          </a:prstGeom>
        </p:spPr>
        <p:txBody>
          <a:bodyPr/>
          <a:lstStyle/>
          <a:p>
            <a:r>
              <a:t>Title Text</a:t>
            </a:r>
          </a:p>
        </p:txBody>
      </p:sp>
      <p:sp>
        <p:nvSpPr>
          <p:cNvPr id="64" name="Body Level One…"/>
          <p:cNvSpPr txBox="1">
            <a:spLocks noGrp="1"/>
          </p:cNvSpPr>
          <p:nvPr>
            <p:ph type="body" sz="half" idx="1"/>
          </p:nvPr>
        </p:nvSpPr>
        <p:spPr>
          <a:xfrm>
            <a:off x="10005218" y="3149600"/>
            <a:ext cx="12689682" cy="9296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2" name="Image"/>
          <p:cNvSpPr>
            <a:spLocks noGrp="1"/>
          </p:cNvSpPr>
          <p:nvPr>
            <p:ph type="pic" idx="13"/>
          </p:nvPr>
        </p:nvSpPr>
        <p:spPr>
          <a:xfrm>
            <a:off x="9972675" y="2125132"/>
            <a:ext cx="16402050" cy="10934701"/>
          </a:xfrm>
          <a:prstGeom prst="rect">
            <a:avLst/>
          </a:prstGeom>
        </p:spPr>
        <p:txBody>
          <a:bodyPr lIns="91439" tIns="45719" rIns="91439" bIns="45719" anchor="t">
            <a:noAutofit/>
          </a:bodyPr>
          <a:lstStyle/>
          <a:p>
            <a:endParaRPr/>
          </a:p>
        </p:txBody>
      </p:sp>
      <p:sp>
        <p:nvSpPr>
          <p:cNvPr id="73" name="Title Text"/>
          <p:cNvSpPr txBox="1">
            <a:spLocks noGrp="1"/>
          </p:cNvSpPr>
          <p:nvPr>
            <p:ph type="title"/>
          </p:nvPr>
        </p:nvSpPr>
        <p:spPr>
          <a:prstGeom prst="rect">
            <a:avLst/>
          </a:prstGeom>
        </p:spPr>
        <p:txBody>
          <a:bodyPr/>
          <a:lstStyle/>
          <a:p>
            <a:r>
              <a:t>Title Text</a:t>
            </a:r>
          </a:p>
        </p:txBody>
      </p:sp>
      <p:sp>
        <p:nvSpPr>
          <p:cNvPr id="74" name="Body Level One…"/>
          <p:cNvSpPr txBox="1">
            <a:spLocks noGrp="1"/>
          </p:cNvSpPr>
          <p:nvPr>
            <p:ph type="body" sz="half" idx="1"/>
          </p:nvPr>
        </p:nvSpPr>
        <p:spPr>
          <a:xfrm>
            <a:off x="1695450" y="2463800"/>
            <a:ext cx="10223500" cy="9296400"/>
          </a:xfrm>
          <a:prstGeom prst="rect">
            <a:avLst/>
          </a:prstGeom>
        </p:spPr>
        <p:txBody>
          <a:bodyPr/>
          <a:lstStyle>
            <a:lvl1pPr marL="558800" indent="-558800">
              <a:spcBef>
                <a:spcPts val="4500"/>
              </a:spcBef>
              <a:defRPr sz="3800">
                <a:latin typeface="+mn-lt"/>
                <a:ea typeface="+mn-ea"/>
                <a:cs typeface="+mn-cs"/>
                <a:sym typeface="Palatino"/>
              </a:defRPr>
            </a:lvl1pPr>
            <a:lvl2pPr marL="1117600" indent="-558800">
              <a:spcBef>
                <a:spcPts val="4500"/>
              </a:spcBef>
              <a:defRPr sz="3800">
                <a:latin typeface="+mn-lt"/>
                <a:ea typeface="+mn-ea"/>
                <a:cs typeface="+mn-cs"/>
                <a:sym typeface="Palatino"/>
              </a:defRPr>
            </a:lvl2pPr>
            <a:lvl3pPr marL="1676400" indent="-558800">
              <a:spcBef>
                <a:spcPts val="4500"/>
              </a:spcBef>
              <a:defRPr sz="3800">
                <a:latin typeface="+mn-lt"/>
                <a:ea typeface="+mn-ea"/>
                <a:cs typeface="+mn-cs"/>
                <a:sym typeface="Palatino"/>
              </a:defRPr>
            </a:lvl3pPr>
            <a:lvl4pPr marL="2235200" indent="-558800">
              <a:spcBef>
                <a:spcPts val="4500"/>
              </a:spcBef>
              <a:defRPr sz="3800">
                <a:latin typeface="+mn-lt"/>
                <a:ea typeface="+mn-ea"/>
                <a:cs typeface="+mn-cs"/>
                <a:sym typeface="Palatino"/>
              </a:defRPr>
            </a:lvl4pPr>
            <a:lvl5pPr marL="2794000" indent="-558800">
              <a:spcBef>
                <a:spcPts val="4500"/>
              </a:spcBef>
              <a:defRPr sz="3800">
                <a:latin typeface="+mn-lt"/>
                <a:ea typeface="+mn-ea"/>
                <a:cs typeface="+mn-cs"/>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689100" y="1778000"/>
            <a:ext cx="21005800" cy="1016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100" b="1" i="0" u="none" strike="noStrike" cap="none" spc="0" baseline="0">
          <a:solidFill>
            <a:srgbClr val="FFFFFF"/>
          </a:solidFill>
          <a:uFillTx/>
          <a:latin typeface="+mj-lt"/>
          <a:ea typeface="+mj-ea"/>
          <a:cs typeface="+mj-cs"/>
          <a:sym typeface="Zilla Slab"/>
        </a:defRPr>
      </a:lvl1pPr>
      <a:lvl2pPr marL="0" marR="0" indent="0" algn="ctr" defTabSz="825500" rtl="0" latinLnBrk="0">
        <a:lnSpc>
          <a:spcPct val="100000"/>
        </a:lnSpc>
        <a:spcBef>
          <a:spcPts val="0"/>
        </a:spcBef>
        <a:spcAft>
          <a:spcPts val="0"/>
        </a:spcAft>
        <a:buClrTx/>
        <a:buSzTx/>
        <a:buFontTx/>
        <a:buNone/>
        <a:tabLst/>
        <a:defRPr sz="11100" b="1" i="0" u="none" strike="noStrike" cap="none" spc="0" baseline="0">
          <a:solidFill>
            <a:srgbClr val="FFFFFF"/>
          </a:solidFill>
          <a:uFillTx/>
          <a:latin typeface="+mj-lt"/>
          <a:ea typeface="+mj-ea"/>
          <a:cs typeface="+mj-cs"/>
          <a:sym typeface="Zilla Slab"/>
        </a:defRPr>
      </a:lvl2pPr>
      <a:lvl3pPr marL="0" marR="0" indent="0" algn="ctr" defTabSz="825500" rtl="0" latinLnBrk="0">
        <a:lnSpc>
          <a:spcPct val="100000"/>
        </a:lnSpc>
        <a:spcBef>
          <a:spcPts val="0"/>
        </a:spcBef>
        <a:spcAft>
          <a:spcPts val="0"/>
        </a:spcAft>
        <a:buClrTx/>
        <a:buSzTx/>
        <a:buFontTx/>
        <a:buNone/>
        <a:tabLst/>
        <a:defRPr sz="11100" b="1" i="0" u="none" strike="noStrike" cap="none" spc="0" baseline="0">
          <a:solidFill>
            <a:srgbClr val="FFFFFF"/>
          </a:solidFill>
          <a:uFillTx/>
          <a:latin typeface="+mj-lt"/>
          <a:ea typeface="+mj-ea"/>
          <a:cs typeface="+mj-cs"/>
          <a:sym typeface="Zilla Slab"/>
        </a:defRPr>
      </a:lvl3pPr>
      <a:lvl4pPr marL="0" marR="0" indent="0" algn="ctr" defTabSz="825500" rtl="0" latinLnBrk="0">
        <a:lnSpc>
          <a:spcPct val="100000"/>
        </a:lnSpc>
        <a:spcBef>
          <a:spcPts val="0"/>
        </a:spcBef>
        <a:spcAft>
          <a:spcPts val="0"/>
        </a:spcAft>
        <a:buClrTx/>
        <a:buSzTx/>
        <a:buFontTx/>
        <a:buNone/>
        <a:tabLst/>
        <a:defRPr sz="11100" b="1" i="0" u="none" strike="noStrike" cap="none" spc="0" baseline="0">
          <a:solidFill>
            <a:srgbClr val="FFFFFF"/>
          </a:solidFill>
          <a:uFillTx/>
          <a:latin typeface="+mj-lt"/>
          <a:ea typeface="+mj-ea"/>
          <a:cs typeface="+mj-cs"/>
          <a:sym typeface="Zilla Slab"/>
        </a:defRPr>
      </a:lvl4pPr>
      <a:lvl5pPr marL="0" marR="0" indent="0" algn="ctr" defTabSz="825500" rtl="0" latinLnBrk="0">
        <a:lnSpc>
          <a:spcPct val="100000"/>
        </a:lnSpc>
        <a:spcBef>
          <a:spcPts val="0"/>
        </a:spcBef>
        <a:spcAft>
          <a:spcPts val="0"/>
        </a:spcAft>
        <a:buClrTx/>
        <a:buSzTx/>
        <a:buFontTx/>
        <a:buNone/>
        <a:tabLst/>
        <a:defRPr sz="11100" b="1" i="0" u="none" strike="noStrike" cap="none" spc="0" baseline="0">
          <a:solidFill>
            <a:srgbClr val="FFFFFF"/>
          </a:solidFill>
          <a:uFillTx/>
          <a:latin typeface="+mj-lt"/>
          <a:ea typeface="+mj-ea"/>
          <a:cs typeface="+mj-cs"/>
          <a:sym typeface="Zilla Slab"/>
        </a:defRPr>
      </a:lvl5pPr>
      <a:lvl6pPr marL="0" marR="0" indent="0" algn="ctr" defTabSz="825500" rtl="0" latinLnBrk="0">
        <a:lnSpc>
          <a:spcPct val="100000"/>
        </a:lnSpc>
        <a:spcBef>
          <a:spcPts val="0"/>
        </a:spcBef>
        <a:spcAft>
          <a:spcPts val="0"/>
        </a:spcAft>
        <a:buClrTx/>
        <a:buSzTx/>
        <a:buFontTx/>
        <a:buNone/>
        <a:tabLst/>
        <a:defRPr sz="11100" b="1" i="0" u="none" strike="noStrike" cap="none" spc="0" baseline="0">
          <a:solidFill>
            <a:srgbClr val="FFFFFF"/>
          </a:solidFill>
          <a:uFillTx/>
          <a:latin typeface="+mj-lt"/>
          <a:ea typeface="+mj-ea"/>
          <a:cs typeface="+mj-cs"/>
          <a:sym typeface="Zilla Slab"/>
        </a:defRPr>
      </a:lvl6pPr>
      <a:lvl7pPr marL="0" marR="0" indent="0" algn="ctr" defTabSz="825500" rtl="0" latinLnBrk="0">
        <a:lnSpc>
          <a:spcPct val="100000"/>
        </a:lnSpc>
        <a:spcBef>
          <a:spcPts val="0"/>
        </a:spcBef>
        <a:spcAft>
          <a:spcPts val="0"/>
        </a:spcAft>
        <a:buClrTx/>
        <a:buSzTx/>
        <a:buFontTx/>
        <a:buNone/>
        <a:tabLst/>
        <a:defRPr sz="11100" b="1" i="0" u="none" strike="noStrike" cap="none" spc="0" baseline="0">
          <a:solidFill>
            <a:srgbClr val="FFFFFF"/>
          </a:solidFill>
          <a:uFillTx/>
          <a:latin typeface="+mj-lt"/>
          <a:ea typeface="+mj-ea"/>
          <a:cs typeface="+mj-cs"/>
          <a:sym typeface="Zilla Slab"/>
        </a:defRPr>
      </a:lvl7pPr>
      <a:lvl8pPr marL="0" marR="0" indent="0" algn="ctr" defTabSz="825500" rtl="0" latinLnBrk="0">
        <a:lnSpc>
          <a:spcPct val="100000"/>
        </a:lnSpc>
        <a:spcBef>
          <a:spcPts val="0"/>
        </a:spcBef>
        <a:spcAft>
          <a:spcPts val="0"/>
        </a:spcAft>
        <a:buClrTx/>
        <a:buSzTx/>
        <a:buFontTx/>
        <a:buNone/>
        <a:tabLst/>
        <a:defRPr sz="11100" b="1" i="0" u="none" strike="noStrike" cap="none" spc="0" baseline="0">
          <a:solidFill>
            <a:srgbClr val="FFFFFF"/>
          </a:solidFill>
          <a:uFillTx/>
          <a:latin typeface="+mj-lt"/>
          <a:ea typeface="+mj-ea"/>
          <a:cs typeface="+mj-cs"/>
          <a:sym typeface="Zilla Slab"/>
        </a:defRPr>
      </a:lvl8pPr>
      <a:lvl9pPr marL="0" marR="0" indent="0" algn="ctr" defTabSz="825500" rtl="0" latinLnBrk="0">
        <a:lnSpc>
          <a:spcPct val="100000"/>
        </a:lnSpc>
        <a:spcBef>
          <a:spcPts val="0"/>
        </a:spcBef>
        <a:spcAft>
          <a:spcPts val="0"/>
        </a:spcAft>
        <a:buClrTx/>
        <a:buSzTx/>
        <a:buFontTx/>
        <a:buNone/>
        <a:tabLst/>
        <a:defRPr sz="11100" b="1" i="0" u="none" strike="noStrike" cap="none" spc="0" baseline="0">
          <a:solidFill>
            <a:srgbClr val="FFFFFF"/>
          </a:solidFill>
          <a:uFillTx/>
          <a:latin typeface="+mj-lt"/>
          <a:ea typeface="+mj-ea"/>
          <a:cs typeface="+mj-cs"/>
          <a:sym typeface="Zilla Slab"/>
        </a:defRPr>
      </a:lvl9pPr>
    </p:titleStyle>
    <p:bodyStyle>
      <a:lvl1pPr marL="833437" marR="0" indent="-833437" algn="l" defTabSz="825500" rtl="0" latinLnBrk="0">
        <a:lnSpc>
          <a:spcPct val="100000"/>
        </a:lnSpc>
        <a:spcBef>
          <a:spcPts val="1600"/>
        </a:spcBef>
        <a:spcAft>
          <a:spcPts val="0"/>
        </a:spcAft>
        <a:buClrTx/>
        <a:buSzPct val="125000"/>
        <a:buFontTx/>
        <a:buChar char="•"/>
        <a:tabLst/>
        <a:defRPr sz="6300" b="0" i="0" u="none" strike="noStrike" cap="none" spc="0" baseline="0">
          <a:solidFill>
            <a:srgbClr val="FFFFFF"/>
          </a:solidFill>
          <a:uFillTx/>
          <a:latin typeface="+mj-lt"/>
          <a:ea typeface="+mj-ea"/>
          <a:cs typeface="+mj-cs"/>
          <a:sym typeface="Zilla Slab"/>
        </a:defRPr>
      </a:lvl1pPr>
      <a:lvl2pPr marL="1468437" marR="0" indent="-833437" algn="l" defTabSz="825500" rtl="0" latinLnBrk="0">
        <a:lnSpc>
          <a:spcPct val="100000"/>
        </a:lnSpc>
        <a:spcBef>
          <a:spcPts val="1600"/>
        </a:spcBef>
        <a:spcAft>
          <a:spcPts val="0"/>
        </a:spcAft>
        <a:buClrTx/>
        <a:buSzPct val="125000"/>
        <a:buFontTx/>
        <a:buChar char="•"/>
        <a:tabLst/>
        <a:defRPr sz="6300" b="0" i="0" u="none" strike="noStrike" cap="none" spc="0" baseline="0">
          <a:solidFill>
            <a:srgbClr val="FFFFFF"/>
          </a:solidFill>
          <a:uFillTx/>
          <a:latin typeface="+mj-lt"/>
          <a:ea typeface="+mj-ea"/>
          <a:cs typeface="+mj-cs"/>
          <a:sym typeface="Zilla Slab"/>
        </a:defRPr>
      </a:lvl2pPr>
      <a:lvl3pPr marL="2103437" marR="0" indent="-833437" algn="l" defTabSz="825500" rtl="0" latinLnBrk="0">
        <a:lnSpc>
          <a:spcPct val="100000"/>
        </a:lnSpc>
        <a:spcBef>
          <a:spcPts val="1600"/>
        </a:spcBef>
        <a:spcAft>
          <a:spcPts val="0"/>
        </a:spcAft>
        <a:buClrTx/>
        <a:buSzPct val="125000"/>
        <a:buFontTx/>
        <a:buChar char="•"/>
        <a:tabLst/>
        <a:defRPr sz="6300" b="0" i="0" u="none" strike="noStrike" cap="none" spc="0" baseline="0">
          <a:solidFill>
            <a:srgbClr val="FFFFFF"/>
          </a:solidFill>
          <a:uFillTx/>
          <a:latin typeface="+mj-lt"/>
          <a:ea typeface="+mj-ea"/>
          <a:cs typeface="+mj-cs"/>
          <a:sym typeface="Zilla Slab"/>
        </a:defRPr>
      </a:lvl3pPr>
      <a:lvl4pPr marL="2738437" marR="0" indent="-833437" algn="l" defTabSz="825500" rtl="0" latinLnBrk="0">
        <a:lnSpc>
          <a:spcPct val="100000"/>
        </a:lnSpc>
        <a:spcBef>
          <a:spcPts val="1600"/>
        </a:spcBef>
        <a:spcAft>
          <a:spcPts val="0"/>
        </a:spcAft>
        <a:buClrTx/>
        <a:buSzPct val="125000"/>
        <a:buFontTx/>
        <a:buChar char="•"/>
        <a:tabLst/>
        <a:defRPr sz="6300" b="0" i="0" u="none" strike="noStrike" cap="none" spc="0" baseline="0">
          <a:solidFill>
            <a:srgbClr val="FFFFFF"/>
          </a:solidFill>
          <a:uFillTx/>
          <a:latin typeface="+mj-lt"/>
          <a:ea typeface="+mj-ea"/>
          <a:cs typeface="+mj-cs"/>
          <a:sym typeface="Zilla Slab"/>
        </a:defRPr>
      </a:lvl4pPr>
      <a:lvl5pPr marL="3373437" marR="0" indent="-833437" algn="l" defTabSz="825500" rtl="0" latinLnBrk="0">
        <a:lnSpc>
          <a:spcPct val="100000"/>
        </a:lnSpc>
        <a:spcBef>
          <a:spcPts val="1600"/>
        </a:spcBef>
        <a:spcAft>
          <a:spcPts val="0"/>
        </a:spcAft>
        <a:buClrTx/>
        <a:buSzPct val="125000"/>
        <a:buFontTx/>
        <a:buChar char="•"/>
        <a:tabLst/>
        <a:defRPr sz="6300" b="0" i="0" u="none" strike="noStrike" cap="none" spc="0" baseline="0">
          <a:solidFill>
            <a:srgbClr val="FFFFFF"/>
          </a:solidFill>
          <a:uFillTx/>
          <a:latin typeface="+mj-lt"/>
          <a:ea typeface="+mj-ea"/>
          <a:cs typeface="+mj-cs"/>
          <a:sym typeface="Zilla Slab"/>
        </a:defRPr>
      </a:lvl5pPr>
      <a:lvl6pPr marL="4008437" marR="0" indent="-833437" algn="l" defTabSz="825500" rtl="0" latinLnBrk="0">
        <a:lnSpc>
          <a:spcPct val="100000"/>
        </a:lnSpc>
        <a:spcBef>
          <a:spcPts val="1600"/>
        </a:spcBef>
        <a:spcAft>
          <a:spcPts val="0"/>
        </a:spcAft>
        <a:buClrTx/>
        <a:buSzPct val="125000"/>
        <a:buFontTx/>
        <a:buChar char="•"/>
        <a:tabLst/>
        <a:defRPr sz="6300" b="0" i="0" u="none" strike="noStrike" cap="none" spc="0" baseline="0">
          <a:solidFill>
            <a:srgbClr val="FFFFFF"/>
          </a:solidFill>
          <a:uFillTx/>
          <a:latin typeface="+mj-lt"/>
          <a:ea typeface="+mj-ea"/>
          <a:cs typeface="+mj-cs"/>
          <a:sym typeface="Zilla Slab"/>
        </a:defRPr>
      </a:lvl6pPr>
      <a:lvl7pPr marL="4643437" marR="0" indent="-833437" algn="l" defTabSz="825500" rtl="0" latinLnBrk="0">
        <a:lnSpc>
          <a:spcPct val="100000"/>
        </a:lnSpc>
        <a:spcBef>
          <a:spcPts val="1600"/>
        </a:spcBef>
        <a:spcAft>
          <a:spcPts val="0"/>
        </a:spcAft>
        <a:buClrTx/>
        <a:buSzPct val="125000"/>
        <a:buFontTx/>
        <a:buChar char="•"/>
        <a:tabLst/>
        <a:defRPr sz="6300" b="0" i="0" u="none" strike="noStrike" cap="none" spc="0" baseline="0">
          <a:solidFill>
            <a:srgbClr val="FFFFFF"/>
          </a:solidFill>
          <a:uFillTx/>
          <a:latin typeface="+mj-lt"/>
          <a:ea typeface="+mj-ea"/>
          <a:cs typeface="+mj-cs"/>
          <a:sym typeface="Zilla Slab"/>
        </a:defRPr>
      </a:lvl7pPr>
      <a:lvl8pPr marL="5278437" marR="0" indent="-833437" algn="l" defTabSz="825500" rtl="0" latinLnBrk="0">
        <a:lnSpc>
          <a:spcPct val="100000"/>
        </a:lnSpc>
        <a:spcBef>
          <a:spcPts val="1600"/>
        </a:spcBef>
        <a:spcAft>
          <a:spcPts val="0"/>
        </a:spcAft>
        <a:buClrTx/>
        <a:buSzPct val="125000"/>
        <a:buFontTx/>
        <a:buChar char="•"/>
        <a:tabLst/>
        <a:defRPr sz="6300" b="0" i="0" u="none" strike="noStrike" cap="none" spc="0" baseline="0">
          <a:solidFill>
            <a:srgbClr val="FFFFFF"/>
          </a:solidFill>
          <a:uFillTx/>
          <a:latin typeface="+mj-lt"/>
          <a:ea typeface="+mj-ea"/>
          <a:cs typeface="+mj-cs"/>
          <a:sym typeface="Zilla Slab"/>
        </a:defRPr>
      </a:lvl8pPr>
      <a:lvl9pPr marL="5913437" marR="0" indent="-833437" algn="l" defTabSz="825500" rtl="0" latinLnBrk="0">
        <a:lnSpc>
          <a:spcPct val="100000"/>
        </a:lnSpc>
        <a:spcBef>
          <a:spcPts val="1600"/>
        </a:spcBef>
        <a:spcAft>
          <a:spcPts val="0"/>
        </a:spcAft>
        <a:buClrTx/>
        <a:buSzPct val="125000"/>
        <a:buFontTx/>
        <a:buChar char="•"/>
        <a:tabLst/>
        <a:defRPr sz="6300" b="0" i="0" u="none" strike="noStrike" cap="none" spc="0" baseline="0">
          <a:solidFill>
            <a:srgbClr val="FFFFFF"/>
          </a:solidFill>
          <a:uFillTx/>
          <a:latin typeface="+mj-lt"/>
          <a:ea typeface="+mj-ea"/>
          <a:cs typeface="+mj-cs"/>
          <a:sym typeface="Zilla Slab"/>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pubs@mcnp.org" TargetMode="External"/><Relationship Id="rId2" Type="http://schemas.openxmlformats.org/officeDocument/2006/relationships/hyperlink" Target="http://www.moravian.org" TargetMode="Externa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Advent Liturgy"/>
          <p:cNvSpPr txBox="1">
            <a:spLocks noGrp="1"/>
          </p:cNvSpPr>
          <p:nvPr>
            <p:ph type="ctrTitle"/>
          </p:nvPr>
        </p:nvSpPr>
        <p:spPr>
          <a:prstGeom prst="rect">
            <a:avLst/>
          </a:prstGeom>
        </p:spPr>
        <p:txBody>
          <a:bodyPr/>
          <a:lstStyle/>
          <a:p>
            <a:r>
              <a:t>Advent Liturgy</a:t>
            </a:r>
          </a:p>
        </p:txBody>
      </p:sp>
      <p:sp>
        <p:nvSpPr>
          <p:cNvPr id="127" name="Moravian Book of Worship"/>
          <p:cNvSpPr txBox="1">
            <a:spLocks noGrp="1"/>
          </p:cNvSpPr>
          <p:nvPr>
            <p:ph type="subTitle" sz="quarter" idx="1"/>
          </p:nvPr>
        </p:nvSpPr>
        <p:spPr>
          <a:prstGeom prst="rect">
            <a:avLst/>
          </a:prstGeom>
        </p:spPr>
        <p:txBody>
          <a:bodyPr/>
          <a:lstStyle/>
          <a:p>
            <a:r>
              <a:t>Moravian Book of Worship</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rough John the Baptizer, we hear the Lord's promise:  Turn away from your sins, and God will forgive your sins."/>
          <p:cNvSpPr txBox="1">
            <a:spLocks noGrp="1"/>
          </p:cNvSpPr>
          <p:nvPr>
            <p:ph type="body" idx="1"/>
          </p:nvPr>
        </p:nvSpPr>
        <p:spPr>
          <a:xfrm>
            <a:off x="9855200" y="1524000"/>
            <a:ext cx="13618270" cy="11123415"/>
          </a:xfrm>
          <a:prstGeom prst="rect">
            <a:avLst/>
          </a:prstGeom>
        </p:spPr>
        <p:txBody>
          <a:bodyPr/>
          <a:lstStyle/>
          <a:p>
            <a:r>
              <a:t>Through John the Baptizer, we hear the Lord's promise:  Turn away from your sins, and God will forgive your sins.</a:t>
            </a:r>
          </a:p>
          <a:p>
            <a:pPr>
              <a:defRPr sz="7000" b="1"/>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Lift up your heads, you mighty gates;…"/>
          <p:cNvSpPr txBox="1">
            <a:spLocks noGrp="1"/>
          </p:cNvSpPr>
          <p:nvPr>
            <p:ph type="body" sz="half" idx="1"/>
          </p:nvPr>
        </p:nvSpPr>
        <p:spPr>
          <a:xfrm>
            <a:off x="9851727" y="1431379"/>
            <a:ext cx="13286582" cy="9735642"/>
          </a:xfrm>
          <a:prstGeom prst="rect">
            <a:avLst/>
          </a:prstGeom>
        </p:spPr>
        <p:txBody>
          <a:bodyPr/>
          <a:lstStyle/>
          <a:p>
            <a:pPr>
              <a:spcBef>
                <a:spcPts val="700"/>
              </a:spcBef>
              <a:defRPr sz="6300">
                <a:latin typeface="Zilla Slab SemiBold"/>
                <a:ea typeface="Zilla Slab SemiBold"/>
                <a:cs typeface="Zilla Slab SemiBold"/>
                <a:sym typeface="Zilla Slab SemiBold"/>
              </a:defRPr>
            </a:pPr>
            <a:r>
              <a:t>Lift up your heads, you mighty gates;</a:t>
            </a:r>
          </a:p>
          <a:p>
            <a:pPr>
              <a:spcBef>
                <a:spcPts val="700"/>
              </a:spcBef>
              <a:defRPr sz="6300">
                <a:latin typeface="Zilla Slab SemiBold"/>
                <a:ea typeface="Zilla Slab SemiBold"/>
                <a:cs typeface="Zilla Slab SemiBold"/>
                <a:sym typeface="Zilla Slab SemiBold"/>
              </a:defRPr>
            </a:pPr>
            <a:r>
              <a:t>behold the King of glory waits;</a:t>
            </a:r>
          </a:p>
          <a:p>
            <a:pPr>
              <a:spcBef>
                <a:spcPts val="700"/>
              </a:spcBef>
              <a:defRPr sz="6300">
                <a:latin typeface="Zilla Slab SemiBold"/>
                <a:ea typeface="Zilla Slab SemiBold"/>
                <a:cs typeface="Zilla Slab SemiBold"/>
                <a:sym typeface="Zilla Slab SemiBold"/>
              </a:defRPr>
            </a:pPr>
            <a:r>
              <a:t>the King of kings is drawing near;</a:t>
            </a:r>
          </a:p>
          <a:p>
            <a:pPr>
              <a:spcBef>
                <a:spcPts val="700"/>
              </a:spcBef>
              <a:defRPr sz="6300">
                <a:latin typeface="Zilla Slab SemiBold"/>
                <a:ea typeface="Zilla Slab SemiBold"/>
                <a:cs typeface="Zilla Slab SemiBold"/>
                <a:sym typeface="Zilla Slab SemiBold"/>
              </a:defRPr>
            </a:pPr>
            <a:r>
              <a:t>the Savior of the world is here.</a:t>
            </a:r>
          </a:p>
          <a:p>
            <a:pPr>
              <a:spcBef>
                <a:spcPts val="700"/>
              </a:spcBef>
              <a:defRPr sz="6300">
                <a:latin typeface="Zilla Slab SemiBold"/>
                <a:ea typeface="Zilla Slab SemiBold"/>
                <a:cs typeface="Zilla Slab SemiBold"/>
                <a:sym typeface="Zilla Slab SemiBold"/>
              </a:defRPr>
            </a:pPr>
            <a:endParaRPr/>
          </a:p>
          <a:p>
            <a:pPr>
              <a:spcBef>
                <a:spcPts val="700"/>
              </a:spcBef>
              <a:defRPr sz="6300">
                <a:latin typeface="Zilla Slab SemiBold"/>
                <a:ea typeface="Zilla Slab SemiBold"/>
                <a:cs typeface="Zilla Slab SemiBold"/>
                <a:sym typeface="Zilla Slab SemiBold"/>
              </a:defRPr>
            </a:pPr>
            <a:r>
              <a:t>Fling wide the portals of your heart;</a:t>
            </a:r>
          </a:p>
          <a:p>
            <a:pPr>
              <a:spcBef>
                <a:spcPts val="700"/>
              </a:spcBef>
              <a:defRPr sz="6300">
                <a:latin typeface="Zilla Slab SemiBold"/>
                <a:ea typeface="Zilla Slab SemiBold"/>
                <a:cs typeface="Zilla Slab SemiBold"/>
                <a:sym typeface="Zilla Slab SemiBold"/>
              </a:defRPr>
            </a:pPr>
            <a:r>
              <a:t>make it a temple set apart</a:t>
            </a:r>
          </a:p>
          <a:p>
            <a:pPr>
              <a:spcBef>
                <a:spcPts val="700"/>
              </a:spcBef>
              <a:defRPr sz="6300">
                <a:latin typeface="Zilla Slab SemiBold"/>
                <a:ea typeface="Zilla Slab SemiBold"/>
                <a:cs typeface="Zilla Slab SemiBold"/>
                <a:sym typeface="Zilla Slab SemiBold"/>
              </a:defRPr>
            </a:pPr>
            <a:r>
              <a:t>from earthly use for heaven's employ,</a:t>
            </a:r>
          </a:p>
          <a:p>
            <a:pPr>
              <a:spcBef>
                <a:spcPts val="700"/>
              </a:spcBef>
              <a:defRPr sz="6300">
                <a:latin typeface="Zilla Slab SemiBold"/>
                <a:ea typeface="Zilla Slab SemiBold"/>
                <a:cs typeface="Zilla Slab SemiBold"/>
                <a:sym typeface="Zilla Slab SemiBold"/>
              </a:defRPr>
            </a:pPr>
            <a:r>
              <a:t>adorned with prayer and love and joy.</a:t>
            </a:r>
          </a:p>
        </p:txBody>
      </p:sp>
      <p:sp>
        <p:nvSpPr>
          <p:cNvPr id="149" name="TUNE:  TRURO"/>
          <p:cNvSpPr txBox="1"/>
          <p:nvPr/>
        </p:nvSpPr>
        <p:spPr>
          <a:xfrm>
            <a:off x="8894085" y="12217400"/>
            <a:ext cx="2622043"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TUNE:  TRURO</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o come, my Sovereign, enter in;…"/>
          <p:cNvSpPr txBox="1">
            <a:spLocks noGrp="1"/>
          </p:cNvSpPr>
          <p:nvPr>
            <p:ph type="body" sz="half" idx="1"/>
          </p:nvPr>
        </p:nvSpPr>
        <p:spPr>
          <a:xfrm>
            <a:off x="10004127" y="3031579"/>
            <a:ext cx="13286582" cy="5810945"/>
          </a:xfrm>
          <a:prstGeom prst="rect">
            <a:avLst/>
          </a:prstGeom>
        </p:spPr>
        <p:txBody>
          <a:bodyPr/>
          <a:lstStyle/>
          <a:p>
            <a:pPr>
              <a:spcBef>
                <a:spcPts val="700"/>
              </a:spcBef>
              <a:defRPr sz="6300">
                <a:latin typeface="Zilla Slab SemiBold"/>
                <a:ea typeface="Zilla Slab SemiBold"/>
                <a:cs typeface="Zilla Slab SemiBold"/>
                <a:sym typeface="Zilla Slab SemiBold"/>
              </a:defRPr>
            </a:pPr>
            <a:r>
              <a:rPr dirty="0"/>
              <a:t>So come, my Sovereign, enter in;</a:t>
            </a:r>
          </a:p>
          <a:p>
            <a:pPr>
              <a:spcBef>
                <a:spcPts val="700"/>
              </a:spcBef>
              <a:defRPr sz="6300">
                <a:latin typeface="Zilla Slab SemiBold"/>
                <a:ea typeface="Zilla Slab SemiBold"/>
                <a:cs typeface="Zilla Slab SemiBold"/>
                <a:sym typeface="Zilla Slab SemiBold"/>
              </a:defRPr>
            </a:pPr>
            <a:r>
              <a:rPr dirty="0"/>
              <a:t>let new and nobler life begin;</a:t>
            </a:r>
          </a:p>
          <a:p>
            <a:pPr>
              <a:spcBef>
                <a:spcPts val="700"/>
              </a:spcBef>
              <a:defRPr sz="6300">
                <a:latin typeface="Zilla Slab SemiBold"/>
                <a:ea typeface="Zilla Slab SemiBold"/>
                <a:cs typeface="Zilla Slab SemiBold"/>
                <a:sym typeface="Zilla Slab SemiBold"/>
              </a:defRPr>
            </a:pPr>
            <a:r>
              <a:rPr dirty="0"/>
              <a:t>the Holy Spirit guide us on,</a:t>
            </a:r>
          </a:p>
          <a:p>
            <a:pPr>
              <a:spcBef>
                <a:spcPts val="700"/>
              </a:spcBef>
              <a:defRPr sz="6300">
                <a:latin typeface="Zilla Slab SemiBold"/>
                <a:ea typeface="Zilla Slab SemiBold"/>
                <a:cs typeface="Zilla Slab SemiBold"/>
                <a:sym typeface="Zilla Slab SemiBold"/>
              </a:defRPr>
            </a:pPr>
            <a:r>
              <a:rPr dirty="0"/>
              <a:t>until our glorious goal is won.</a:t>
            </a:r>
          </a:p>
        </p:txBody>
      </p:sp>
      <p:sp>
        <p:nvSpPr>
          <p:cNvPr id="152" name="TUNE:  TRURO"/>
          <p:cNvSpPr txBox="1"/>
          <p:nvPr/>
        </p:nvSpPr>
        <p:spPr>
          <a:xfrm>
            <a:off x="8894085" y="12217400"/>
            <a:ext cx="2622043"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TUNE:  TRURO</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Eternal God, Ruler of all ages, graciously you come to us in order that we might come to you, through the merit of Jesus Christ, strengthened by the Holy Spirit.…"/>
          <p:cNvSpPr txBox="1">
            <a:spLocks noGrp="1"/>
          </p:cNvSpPr>
          <p:nvPr>
            <p:ph type="body" idx="1"/>
          </p:nvPr>
        </p:nvSpPr>
        <p:spPr>
          <a:xfrm>
            <a:off x="9855200" y="1524000"/>
            <a:ext cx="13618270" cy="11123415"/>
          </a:xfrm>
          <a:prstGeom prst="rect">
            <a:avLst/>
          </a:prstGeom>
        </p:spPr>
        <p:txBody>
          <a:bodyPr/>
          <a:lstStyle/>
          <a:p>
            <a:r>
              <a:t>Eternal God, Ruler of all ages, graciously you come to us in order that we might come to you, through the merit of Jesus Christ, strengthened by the Holy Spirit.</a:t>
            </a:r>
          </a:p>
          <a:p>
            <a:pPr defTabSz="457200">
              <a:lnSpc>
                <a:spcPts val="2600"/>
              </a:lnSpc>
              <a:spcBef>
                <a:spcPts val="0"/>
              </a:spcBef>
              <a:tabLst>
                <a:tab pos="-457200" algn="l"/>
              </a:tabLst>
              <a:defRPr sz="1200">
                <a:solidFill>
                  <a:srgbClr val="000000"/>
                </a:solidFill>
                <a:latin typeface="Times"/>
                <a:ea typeface="Times"/>
                <a:cs typeface="Times"/>
                <a:sym typeface="Times"/>
              </a:defRPr>
            </a:pPr>
            <a:endParaRPr/>
          </a:p>
          <a:p>
            <a:pPr>
              <a:defRPr sz="7000" b="1"/>
            </a:pPr>
            <a:r>
              <a:t>Help us and all your children to respond to the call of your gospel with faith, love, and hope.</a:t>
            </a:r>
            <a:endParaRPr b="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God of faith, you created humanity to serve and praise you; and even when we rebelled against you, you promised to send a Savior to redeem us from our sins:…"/>
          <p:cNvSpPr txBox="1">
            <a:spLocks noGrp="1"/>
          </p:cNvSpPr>
          <p:nvPr>
            <p:ph type="body" idx="1"/>
          </p:nvPr>
        </p:nvSpPr>
        <p:spPr>
          <a:xfrm>
            <a:off x="9855200" y="1353880"/>
            <a:ext cx="13618270" cy="11405191"/>
          </a:xfrm>
          <a:prstGeom prst="rect">
            <a:avLst/>
          </a:prstGeom>
        </p:spPr>
        <p:txBody>
          <a:bodyPr>
            <a:normAutofit/>
          </a:bodyPr>
          <a:lstStyle/>
          <a:p>
            <a:pPr defTabSz="775969">
              <a:spcBef>
                <a:spcPts val="1500"/>
              </a:spcBef>
              <a:defRPr sz="5922"/>
            </a:pPr>
            <a:r>
              <a:rPr dirty="0"/>
              <a:t>God of faith, you created humanity to serve and praise you; and even when we rebelled against you, you promised to send a Savior to redeem us from our sins:</a:t>
            </a:r>
          </a:p>
          <a:p>
            <a:pPr defTabSz="429768">
              <a:lnSpc>
                <a:spcPts val="2400"/>
              </a:lnSpc>
              <a:spcBef>
                <a:spcPts val="0"/>
              </a:spcBef>
              <a:tabLst>
                <a:tab pos="-419100" algn="l"/>
              </a:tabLst>
              <a:defRPr sz="1128">
                <a:solidFill>
                  <a:srgbClr val="000000"/>
                </a:solidFill>
                <a:latin typeface="Times"/>
                <a:ea typeface="Times"/>
                <a:cs typeface="Times"/>
                <a:sym typeface="Times"/>
              </a:defRPr>
            </a:pPr>
            <a:endParaRPr dirty="0"/>
          </a:p>
          <a:p>
            <a:pPr defTabSz="775969">
              <a:spcBef>
                <a:spcPts val="1500"/>
              </a:spcBef>
              <a:defRPr sz="6580" b="1"/>
            </a:pPr>
            <a:r>
              <a:rPr dirty="0"/>
              <a:t>Strengthen our faith in your saving work through Christ.  As you chose the people of</a:t>
            </a:r>
            <a:r>
              <a:rPr lang="en-US" dirty="0"/>
              <a:t> </a:t>
            </a:r>
            <a:r>
              <a:rPr dirty="0"/>
              <a:t> Israel to hear the promise of redemption through the prophets, may people today believe in your good will for all that you have made.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God of love, you fulfilled your promise of a redeemer in the life, death, and resurrection of Jesus Christ:…"/>
          <p:cNvSpPr txBox="1">
            <a:spLocks noGrp="1"/>
          </p:cNvSpPr>
          <p:nvPr>
            <p:ph type="body" idx="1"/>
          </p:nvPr>
        </p:nvSpPr>
        <p:spPr>
          <a:xfrm>
            <a:off x="9855200" y="1524000"/>
            <a:ext cx="13618270" cy="11123415"/>
          </a:xfrm>
          <a:prstGeom prst="rect">
            <a:avLst/>
          </a:prstGeom>
        </p:spPr>
        <p:txBody>
          <a:bodyPr/>
          <a:lstStyle/>
          <a:p>
            <a:r>
              <a:rPr dirty="0"/>
              <a:t>God of love, you fulfilled your promise of a redeemer in the life, death, and resurrection of Jesus Christ:</a:t>
            </a:r>
          </a:p>
          <a:p>
            <a:pPr defTabSz="457200">
              <a:lnSpc>
                <a:spcPts val="2600"/>
              </a:lnSpc>
              <a:spcBef>
                <a:spcPts val="0"/>
              </a:spcBef>
              <a:tabLst>
                <a:tab pos="-457200" algn="l"/>
              </a:tabLst>
              <a:defRPr sz="1200">
                <a:solidFill>
                  <a:srgbClr val="000000"/>
                </a:solidFill>
                <a:latin typeface="Times"/>
                <a:ea typeface="Times"/>
                <a:cs typeface="Times"/>
                <a:sym typeface="Times"/>
              </a:defRPr>
            </a:pPr>
            <a:endParaRPr dirty="0"/>
          </a:p>
          <a:p>
            <a:pPr>
              <a:defRPr sz="7000" b="1"/>
            </a:pPr>
            <a:r>
              <a:rPr dirty="0"/>
              <a:t>Grant us the gifts of the Holy Spirit that we may share your love with the sick and the afflicted, with the poor and the homeless, with the victims of</a:t>
            </a:r>
            <a:r>
              <a:rPr lang="en-US" dirty="0"/>
              <a:t> </a:t>
            </a:r>
            <a:r>
              <a:rPr dirty="0"/>
              <a:t> injustice and discrimination, and with all who are experiencing times of trouble.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d of hope, you comfort us through our Savior's promise to return in glory at the end of time:…"/>
          <p:cNvSpPr txBox="1">
            <a:spLocks noGrp="1"/>
          </p:cNvSpPr>
          <p:nvPr>
            <p:ph type="body" idx="1"/>
          </p:nvPr>
        </p:nvSpPr>
        <p:spPr>
          <a:xfrm>
            <a:off x="9855200" y="1524000"/>
            <a:ext cx="13618270" cy="11123415"/>
          </a:xfrm>
          <a:prstGeom prst="rect">
            <a:avLst/>
          </a:prstGeom>
        </p:spPr>
        <p:txBody>
          <a:bodyPr/>
          <a:lstStyle/>
          <a:p>
            <a:r>
              <a:rPr dirty="0"/>
              <a:t>God of hope, you comfort us through our Savior's promise to return in glory at the end of time:</a:t>
            </a:r>
          </a:p>
          <a:p>
            <a:pPr defTabSz="457200">
              <a:lnSpc>
                <a:spcPts val="2600"/>
              </a:lnSpc>
              <a:spcBef>
                <a:spcPts val="0"/>
              </a:spcBef>
              <a:tabLst>
                <a:tab pos="-457200" algn="l"/>
              </a:tabLst>
              <a:defRPr sz="1200">
                <a:solidFill>
                  <a:srgbClr val="000000"/>
                </a:solidFill>
                <a:latin typeface="Times"/>
                <a:ea typeface="Times"/>
                <a:cs typeface="Times"/>
                <a:sym typeface="Times"/>
              </a:defRPr>
            </a:pPr>
            <a:endParaRPr dirty="0"/>
          </a:p>
          <a:p>
            <a:pPr>
              <a:defRPr sz="7000" b="1"/>
            </a:pPr>
            <a:r>
              <a:rPr dirty="0"/>
              <a:t>As we await the coming of the Prince of</a:t>
            </a:r>
            <a:r>
              <a:rPr lang="en-US" dirty="0"/>
              <a:t> </a:t>
            </a:r>
            <a:r>
              <a:rPr dirty="0"/>
              <a:t> Peace, let us not despair.  We long for you to inspire all the nations and peoples of the world to turn to cooperation and nurture, rather than to hatred and destruction.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God of faith, love, and hope, to you and to you alone we pray:…"/>
          <p:cNvSpPr txBox="1">
            <a:spLocks noGrp="1"/>
          </p:cNvSpPr>
          <p:nvPr>
            <p:ph type="body" idx="1"/>
          </p:nvPr>
        </p:nvSpPr>
        <p:spPr>
          <a:xfrm>
            <a:off x="9855200" y="1524000"/>
            <a:ext cx="13618270" cy="11123415"/>
          </a:xfrm>
          <a:prstGeom prst="rect">
            <a:avLst/>
          </a:prstGeom>
        </p:spPr>
        <p:txBody>
          <a:bodyPr/>
          <a:lstStyle/>
          <a:p>
            <a:r>
              <a:t>God of faith, love, and hope, to you and to you alone we pray:</a:t>
            </a:r>
          </a:p>
          <a:p>
            <a:pPr defTabSz="457200">
              <a:lnSpc>
                <a:spcPts val="2600"/>
              </a:lnSpc>
              <a:spcBef>
                <a:spcPts val="0"/>
              </a:spcBef>
              <a:tabLst>
                <a:tab pos="-457200" algn="l"/>
              </a:tabLst>
              <a:defRPr sz="1200">
                <a:solidFill>
                  <a:srgbClr val="000000"/>
                </a:solidFill>
                <a:latin typeface="Times"/>
                <a:ea typeface="Times"/>
                <a:cs typeface="Times"/>
                <a:sym typeface="Times"/>
              </a:defRPr>
            </a:pPr>
            <a:endParaRPr/>
          </a:p>
          <a:p>
            <a:pPr>
              <a:defRPr sz="7000" b="1"/>
            </a:pPr>
            <a:r>
              <a:t>For you are our God, the only God, forever and ever.  Amen.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Lord, you have kept the promise you made to our ancestors, and have come to the help of your servant people.…"/>
          <p:cNvSpPr txBox="1">
            <a:spLocks noGrp="1"/>
          </p:cNvSpPr>
          <p:nvPr>
            <p:ph type="body" idx="1"/>
          </p:nvPr>
        </p:nvSpPr>
        <p:spPr>
          <a:xfrm>
            <a:off x="9855200" y="1524000"/>
            <a:ext cx="13618270" cy="11123415"/>
          </a:xfrm>
          <a:prstGeom prst="rect">
            <a:avLst/>
          </a:prstGeom>
        </p:spPr>
        <p:txBody>
          <a:bodyPr/>
          <a:lstStyle/>
          <a:p>
            <a:r>
              <a:t>Lord, you have kept the promise you made to our ancestors, and have come to the help of your servant people.</a:t>
            </a:r>
          </a:p>
          <a:p>
            <a:pPr defTabSz="457200">
              <a:lnSpc>
                <a:spcPts val="2600"/>
              </a:lnSpc>
              <a:spcBef>
                <a:spcPts val="0"/>
              </a:spcBef>
              <a:tabLst>
                <a:tab pos="-457200" algn="l"/>
              </a:tabLst>
              <a:defRPr sz="1200">
                <a:solidFill>
                  <a:srgbClr val="000000"/>
                </a:solidFill>
                <a:latin typeface="Times"/>
                <a:ea typeface="Times"/>
                <a:cs typeface="Times"/>
                <a:sym typeface="Times"/>
              </a:defRPr>
            </a:pPr>
            <a:endParaRPr/>
          </a:p>
          <a:p>
            <a:pPr>
              <a:defRPr sz="7000" b="1"/>
            </a:pPr>
            <a:r>
              <a:t>You remembered to show mercy to Abraham and Sarah and to all their descendants forever!</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We praise you, Lord.  You are enthroned in glory, yet you came and continue to come for all who will receive you.  We praise you, for you are good, and your mercy endures forever.…"/>
          <p:cNvSpPr txBox="1">
            <a:spLocks noGrp="1"/>
          </p:cNvSpPr>
          <p:nvPr>
            <p:ph type="body" idx="1"/>
          </p:nvPr>
        </p:nvSpPr>
        <p:spPr>
          <a:xfrm>
            <a:off x="9855200" y="1524000"/>
            <a:ext cx="13618270" cy="11123415"/>
          </a:xfrm>
          <a:prstGeom prst="rect">
            <a:avLst/>
          </a:prstGeom>
        </p:spPr>
        <p:txBody>
          <a:bodyPr/>
          <a:lstStyle/>
          <a:p>
            <a:r>
              <a:t>We praise you, Lord.  You are enthroned in glory, yet you came and continue to come for all who will receive you.  We praise you, for you are good, and your mercy endures forever.</a:t>
            </a:r>
          </a:p>
          <a:p>
            <a:pPr defTabSz="457200">
              <a:lnSpc>
                <a:spcPts val="2600"/>
              </a:lnSpc>
              <a:spcBef>
                <a:spcPts val="0"/>
              </a:spcBef>
              <a:tabLst>
                <a:tab pos="-457200" algn="l"/>
              </a:tabLst>
              <a:defRPr sz="1200">
                <a:solidFill>
                  <a:srgbClr val="000000"/>
                </a:solidFill>
                <a:latin typeface="Times"/>
                <a:ea typeface="Times"/>
                <a:cs typeface="Times"/>
                <a:sym typeface="Times"/>
              </a:defRPr>
            </a:pPr>
            <a:endParaRPr/>
          </a:p>
          <a:p>
            <a:pPr>
              <a:defRPr sz="7000" b="1"/>
            </a:pPr>
            <a:r>
              <a:t>To you be glory and power, forever and ever.  Amen.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out for joy, you heavens; rejoice, all the earth!  The glory of the Lord will be revealed, and all people together will see it.  For the mouth of the Lord has spoken.…"/>
          <p:cNvSpPr txBox="1">
            <a:spLocks noGrp="1"/>
          </p:cNvSpPr>
          <p:nvPr>
            <p:ph type="body" idx="1"/>
          </p:nvPr>
        </p:nvSpPr>
        <p:spPr>
          <a:xfrm>
            <a:off x="9855200" y="1523999"/>
            <a:ext cx="13796765" cy="11162210"/>
          </a:xfrm>
          <a:prstGeom prst="rect">
            <a:avLst/>
          </a:prstGeom>
        </p:spPr>
        <p:txBody>
          <a:bodyPr/>
          <a:lstStyle/>
          <a:p>
            <a:r>
              <a:rPr lang="en-US" dirty="0"/>
              <a:t>One: </a:t>
            </a:r>
            <a:r>
              <a:rPr dirty="0"/>
              <a:t>Shout for joy, you heavens; rejoice, all the earth!  The glory of the Lord will be revealed, and all people together will see it.  For the mouth of the Lord has spoken.</a:t>
            </a:r>
          </a:p>
          <a:p>
            <a:endParaRPr dirty="0"/>
          </a:p>
          <a:p>
            <a:pPr>
              <a:defRPr sz="7000">
                <a:latin typeface="Zilla Slab SemiBold"/>
                <a:ea typeface="Zilla Slab SemiBold"/>
                <a:cs typeface="Zilla Slab SemiBold"/>
                <a:sym typeface="Zilla Slab SemiBold"/>
              </a:defRPr>
            </a:pPr>
            <a:r>
              <a:rPr lang="en-US" dirty="0"/>
              <a:t>All: </a:t>
            </a:r>
            <a:r>
              <a:rPr dirty="0"/>
              <a:t>Rejoice greatly, shout for joy!  See, your king is coming to you.  He is righteous and brings salvation.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ALL)…"/>
          <p:cNvSpPr txBox="1">
            <a:spLocks noGrp="1"/>
          </p:cNvSpPr>
          <p:nvPr>
            <p:ph type="body" idx="1"/>
          </p:nvPr>
        </p:nvSpPr>
        <p:spPr>
          <a:xfrm>
            <a:off x="9851727" y="1282352"/>
            <a:ext cx="13286582" cy="10795696"/>
          </a:xfrm>
          <a:prstGeom prst="rect">
            <a:avLst/>
          </a:prstGeom>
        </p:spPr>
        <p:txBody>
          <a:bodyPr/>
          <a:lstStyle/>
          <a:p>
            <a:pPr defTabSz="767715">
              <a:spcBef>
                <a:spcPts val="600"/>
              </a:spcBef>
              <a:defRPr sz="5859">
                <a:latin typeface="Zilla Slab SemiBold"/>
                <a:ea typeface="Zilla Slab SemiBold"/>
                <a:cs typeface="Zilla Slab SemiBold"/>
                <a:sym typeface="Zilla Slab SemiBold"/>
              </a:defRPr>
            </a:pPr>
            <a:r>
              <a:t>(</a:t>
            </a:r>
            <a:r>
              <a:rPr b="1" i="1">
                <a:latin typeface="+mj-lt"/>
                <a:ea typeface="+mj-ea"/>
                <a:cs typeface="+mj-cs"/>
                <a:sym typeface="Zilla Slab"/>
              </a:rPr>
              <a:t>ALL</a:t>
            </a:r>
            <a:r>
              <a:t>)  </a:t>
            </a:r>
          </a:p>
          <a:p>
            <a:pPr defTabSz="767715">
              <a:spcBef>
                <a:spcPts val="600"/>
              </a:spcBef>
              <a:defRPr sz="5859">
                <a:latin typeface="Zilla Slab SemiBold"/>
                <a:ea typeface="Zilla Slab SemiBold"/>
                <a:cs typeface="Zilla Slab SemiBold"/>
                <a:sym typeface="Zilla Slab SemiBold"/>
              </a:defRPr>
            </a:pPr>
            <a:r>
              <a:t> Praise to you, O Lord, we render</a:t>
            </a:r>
          </a:p>
          <a:p>
            <a:pPr defTabSz="767715">
              <a:spcBef>
                <a:spcPts val="600"/>
              </a:spcBef>
              <a:defRPr sz="5859">
                <a:latin typeface="Zilla Slab SemiBold"/>
                <a:ea typeface="Zilla Slab SemiBold"/>
                <a:cs typeface="Zilla Slab SemiBold"/>
                <a:sym typeface="Zilla Slab SemiBold"/>
              </a:defRPr>
            </a:pPr>
            <a:r>
              <a:t>for your love in Jesus shown;</a:t>
            </a:r>
          </a:p>
          <a:p>
            <a:pPr defTabSz="767715">
              <a:spcBef>
                <a:spcPts val="600"/>
              </a:spcBef>
              <a:defRPr sz="5859">
                <a:latin typeface="Zilla Slab SemiBold"/>
                <a:ea typeface="Zilla Slab SemiBold"/>
                <a:cs typeface="Zilla Slab SemiBold"/>
                <a:sym typeface="Zilla Slab SemiBold"/>
              </a:defRPr>
            </a:pPr>
            <a:r>
              <a:t>may that love, so strong and tender,</a:t>
            </a:r>
          </a:p>
          <a:p>
            <a:pPr defTabSz="767715">
              <a:spcBef>
                <a:spcPts val="600"/>
              </a:spcBef>
              <a:defRPr sz="5859">
                <a:latin typeface="Zilla Slab SemiBold"/>
                <a:ea typeface="Zilla Slab SemiBold"/>
                <a:cs typeface="Zilla Slab SemiBold"/>
                <a:sym typeface="Zilla Slab SemiBold"/>
              </a:defRPr>
            </a:pPr>
            <a:r>
              <a:t>bind us fast to him alone;</a:t>
            </a:r>
          </a:p>
          <a:p>
            <a:pPr defTabSz="767715">
              <a:spcBef>
                <a:spcPts val="600"/>
              </a:spcBef>
              <a:defRPr sz="5859">
                <a:latin typeface="Zilla Slab SemiBold"/>
                <a:ea typeface="Zilla Slab SemiBold"/>
                <a:cs typeface="Zilla Slab SemiBold"/>
                <a:sym typeface="Zilla Slab SemiBold"/>
              </a:defRPr>
            </a:pPr>
            <a:r>
              <a:t>(</a:t>
            </a:r>
            <a:r>
              <a:rPr b="1" i="1">
                <a:latin typeface="+mj-lt"/>
                <a:ea typeface="+mj-ea"/>
                <a:cs typeface="+mj-cs"/>
                <a:sym typeface="Zilla Slab"/>
              </a:rPr>
              <a:t>CHOIR</a:t>
            </a:r>
            <a:r>
              <a:t>) </a:t>
            </a:r>
          </a:p>
          <a:p>
            <a:pPr defTabSz="767715">
              <a:spcBef>
                <a:spcPts val="600"/>
              </a:spcBef>
              <a:defRPr sz="5859">
                <a:latin typeface="Zilla Slab SemiBold"/>
                <a:ea typeface="Zilla Slab SemiBold"/>
                <a:cs typeface="Zilla Slab SemiBold"/>
                <a:sym typeface="Zilla Slab SemiBold"/>
              </a:defRPr>
            </a:pPr>
            <a:r>
              <a:t>now and ever,</a:t>
            </a:r>
          </a:p>
          <a:p>
            <a:pPr defTabSz="767715">
              <a:spcBef>
                <a:spcPts val="600"/>
              </a:spcBef>
              <a:defRPr sz="5859">
                <a:latin typeface="Zilla Slab SemiBold"/>
                <a:ea typeface="Zilla Slab SemiBold"/>
                <a:cs typeface="Zilla Slab SemiBold"/>
                <a:sym typeface="Zilla Slab SemiBold"/>
              </a:defRPr>
            </a:pPr>
            <a:r>
              <a:t>(</a:t>
            </a:r>
            <a:r>
              <a:rPr b="1" i="1">
                <a:latin typeface="+mj-lt"/>
                <a:ea typeface="+mj-ea"/>
                <a:cs typeface="+mj-cs"/>
                <a:sym typeface="Zilla Slab"/>
              </a:rPr>
              <a:t>ALL</a:t>
            </a:r>
            <a:r>
              <a:t>)     </a:t>
            </a:r>
          </a:p>
          <a:p>
            <a:pPr defTabSz="767715">
              <a:spcBef>
                <a:spcPts val="600"/>
              </a:spcBef>
              <a:defRPr sz="5859">
                <a:latin typeface="Zilla Slab SemiBold"/>
                <a:ea typeface="Zilla Slab SemiBold"/>
                <a:cs typeface="Zilla Slab SemiBold"/>
                <a:sym typeface="Zilla Slab SemiBold"/>
              </a:defRPr>
            </a:pPr>
            <a:r>
              <a:t>now and ever,</a:t>
            </a:r>
          </a:p>
          <a:p>
            <a:pPr defTabSz="767715">
              <a:spcBef>
                <a:spcPts val="600"/>
              </a:spcBef>
              <a:defRPr sz="5859">
                <a:latin typeface="Zilla Slab SemiBold"/>
                <a:ea typeface="Zilla Slab SemiBold"/>
                <a:cs typeface="Zilla Slab SemiBold"/>
                <a:sym typeface="Zilla Slab SemiBold"/>
              </a:defRPr>
            </a:pPr>
            <a:r>
              <a:t>gather us among your own.</a:t>
            </a:r>
          </a:p>
        </p:txBody>
      </p:sp>
      <p:sp>
        <p:nvSpPr>
          <p:cNvPr id="172" name="TUNE:  REGENT SQUARE (585 D)"/>
          <p:cNvSpPr txBox="1"/>
          <p:nvPr/>
        </p:nvSpPr>
        <p:spPr>
          <a:xfrm>
            <a:off x="8894085" y="12217400"/>
            <a:ext cx="5601082"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TUNE:  REGENT SQUARE (585 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1995 Interprovincial Board of Communication, Moravian Church in America. All Rights Reserved…"/>
          <p:cNvSpPr txBox="1">
            <a:spLocks noGrp="1"/>
          </p:cNvSpPr>
          <p:nvPr>
            <p:ph type="body" sz="half" idx="1"/>
          </p:nvPr>
        </p:nvSpPr>
        <p:spPr>
          <a:xfrm>
            <a:off x="10236200" y="6534150"/>
            <a:ext cx="12624197" cy="5727700"/>
          </a:xfrm>
          <a:prstGeom prst="rect">
            <a:avLst/>
          </a:prstGeom>
        </p:spPr>
        <p:txBody>
          <a:bodyPr/>
          <a:lstStyle/>
          <a:p>
            <a:pPr defTabSz="668655">
              <a:spcBef>
                <a:spcPts val="0"/>
              </a:spcBef>
              <a:defRPr sz="4374" i="1"/>
            </a:pPr>
            <a:r>
              <a:rPr dirty="0"/>
              <a:t>©1995 Interprovincial Board of Communication, Moravian Church in America. All Rights Reserved</a:t>
            </a:r>
          </a:p>
          <a:p>
            <a:pPr defTabSz="668655">
              <a:spcBef>
                <a:spcPts val="0"/>
              </a:spcBef>
              <a:defRPr sz="4374" i="1"/>
            </a:pPr>
            <a:endParaRPr dirty="0"/>
          </a:p>
          <a:p>
            <a:pPr defTabSz="668655">
              <a:spcBef>
                <a:spcPts val="0"/>
              </a:spcBef>
              <a:defRPr sz="4374" i="1"/>
            </a:pPr>
            <a:r>
              <a:rPr dirty="0"/>
              <a:t>Reprinted or adapted from the 1995 Moravian Book of Worship with the permission of the Interprovincial Board of Communication, Moravian Church in America. © 1995 IBOC. </a:t>
            </a:r>
            <a:r>
              <a:rPr u="sng" dirty="0">
                <a:solidFill>
                  <a:srgbClr val="0079CD"/>
                </a:solidFill>
                <a:hlinkClick r:id="rId2"/>
              </a:rPr>
              <a:t>www.moravian.org</a:t>
            </a:r>
            <a:r>
              <a:rPr dirty="0"/>
              <a:t>; e-mail: </a:t>
            </a:r>
            <a:r>
              <a:rPr u="sng" dirty="0">
                <a:solidFill>
                  <a:srgbClr val="0079CD"/>
                </a:solidFill>
                <a:hlinkClick r:id="rId3"/>
              </a:rPr>
              <a:t>pubs@mcnp.org</a:t>
            </a:r>
            <a:r>
              <a:rPr dirty="0"/>
              <a:t>. All rights reserved</a:t>
            </a:r>
          </a:p>
          <a:p>
            <a:pPr defTabSz="370331">
              <a:spcBef>
                <a:spcPts val="0"/>
              </a:spcBef>
              <a:defRPr sz="810">
                <a:solidFill>
                  <a:srgbClr val="000000"/>
                </a:solidFill>
                <a:latin typeface="Times"/>
                <a:ea typeface="Times"/>
                <a:cs typeface="Times"/>
                <a:sym typeface="Times"/>
              </a:defRPr>
            </a:pPr>
            <a:endParaRPr dirty="0"/>
          </a:p>
        </p:txBody>
      </p:sp>
      <p:pic>
        <p:nvPicPr>
          <p:cNvPr id="175" name="A Moravian Christmas header white.png" descr="A Moravian Christmas header white.png"/>
          <p:cNvPicPr>
            <a:picLocks noChangeAspect="1"/>
          </p:cNvPicPr>
          <p:nvPr/>
        </p:nvPicPr>
        <p:blipFill>
          <a:blip r:embed="rId4"/>
          <a:stretch>
            <a:fillRect/>
          </a:stretch>
        </p:blipFill>
        <p:spPr>
          <a:xfrm>
            <a:off x="9906000" y="1638300"/>
            <a:ext cx="9702800" cy="43942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Hail to the Lord's Anointed,…"/>
          <p:cNvSpPr txBox="1">
            <a:spLocks noGrp="1"/>
          </p:cNvSpPr>
          <p:nvPr>
            <p:ph type="body" sz="half" idx="1"/>
          </p:nvPr>
        </p:nvSpPr>
        <p:spPr>
          <a:xfrm>
            <a:off x="10334327" y="1990179"/>
            <a:ext cx="12462173" cy="9735642"/>
          </a:xfrm>
          <a:prstGeom prst="rect">
            <a:avLst/>
          </a:prstGeom>
        </p:spPr>
        <p:txBody>
          <a:bodyPr/>
          <a:lstStyle/>
          <a:p>
            <a:pPr>
              <a:spcBef>
                <a:spcPts val="700"/>
              </a:spcBef>
              <a:defRPr sz="6300">
                <a:latin typeface="Zilla Slab SemiBold"/>
                <a:ea typeface="Zilla Slab SemiBold"/>
                <a:cs typeface="Zilla Slab SemiBold"/>
                <a:sym typeface="Zilla Slab SemiBold"/>
              </a:defRPr>
            </a:pPr>
            <a:r>
              <a:t>Hail to the Lord's Anointed,</a:t>
            </a:r>
          </a:p>
          <a:p>
            <a:pPr>
              <a:spcBef>
                <a:spcPts val="700"/>
              </a:spcBef>
              <a:defRPr sz="6300">
                <a:latin typeface="Zilla Slab SemiBold"/>
                <a:ea typeface="Zilla Slab SemiBold"/>
                <a:cs typeface="Zilla Slab SemiBold"/>
                <a:sym typeface="Zilla Slab SemiBold"/>
              </a:defRPr>
            </a:pPr>
            <a:r>
              <a:t>great David's greater Son!</a:t>
            </a:r>
          </a:p>
          <a:p>
            <a:pPr>
              <a:spcBef>
                <a:spcPts val="700"/>
              </a:spcBef>
              <a:defRPr sz="6300">
                <a:latin typeface="Zilla Slab SemiBold"/>
                <a:ea typeface="Zilla Slab SemiBold"/>
                <a:cs typeface="Zilla Slab SemiBold"/>
                <a:sym typeface="Zilla Slab SemiBold"/>
              </a:defRPr>
            </a:pPr>
            <a:r>
              <a:t>Hail, in the time appointed,</a:t>
            </a:r>
          </a:p>
          <a:p>
            <a:pPr>
              <a:spcBef>
                <a:spcPts val="700"/>
              </a:spcBef>
              <a:defRPr sz="6300">
                <a:latin typeface="Zilla Slab SemiBold"/>
                <a:ea typeface="Zilla Slab SemiBold"/>
                <a:cs typeface="Zilla Slab SemiBold"/>
                <a:sym typeface="Zilla Slab SemiBold"/>
              </a:defRPr>
            </a:pPr>
            <a:r>
              <a:t>his reign on earth begun!</a:t>
            </a:r>
          </a:p>
          <a:p>
            <a:pPr>
              <a:spcBef>
                <a:spcPts val="700"/>
              </a:spcBef>
              <a:defRPr sz="6300">
                <a:latin typeface="Zilla Slab SemiBold"/>
                <a:ea typeface="Zilla Slab SemiBold"/>
                <a:cs typeface="Zilla Slab SemiBold"/>
                <a:sym typeface="Zilla Slab SemiBold"/>
              </a:defRPr>
            </a:pPr>
            <a:r>
              <a:t>He comes to break oppression,</a:t>
            </a:r>
          </a:p>
          <a:p>
            <a:pPr>
              <a:spcBef>
                <a:spcPts val="700"/>
              </a:spcBef>
              <a:defRPr sz="6300">
                <a:latin typeface="Zilla Slab SemiBold"/>
                <a:ea typeface="Zilla Slab SemiBold"/>
                <a:cs typeface="Zilla Slab SemiBold"/>
                <a:sym typeface="Zilla Slab SemiBold"/>
              </a:defRPr>
            </a:pPr>
            <a:r>
              <a:t>to set the captive free,</a:t>
            </a:r>
          </a:p>
          <a:p>
            <a:pPr>
              <a:spcBef>
                <a:spcPts val="700"/>
              </a:spcBef>
              <a:defRPr sz="6300">
                <a:latin typeface="Zilla Slab SemiBold"/>
                <a:ea typeface="Zilla Slab SemiBold"/>
                <a:cs typeface="Zilla Slab SemiBold"/>
                <a:sym typeface="Zilla Slab SemiBold"/>
              </a:defRPr>
            </a:pPr>
            <a:r>
              <a:t>to take away transgression,</a:t>
            </a:r>
          </a:p>
          <a:p>
            <a:pPr>
              <a:spcBef>
                <a:spcPts val="700"/>
              </a:spcBef>
              <a:defRPr sz="6300">
                <a:latin typeface="Zilla Slab SemiBold"/>
                <a:ea typeface="Zilla Slab SemiBold"/>
                <a:cs typeface="Zilla Slab SemiBold"/>
                <a:sym typeface="Zilla Slab SemiBold"/>
              </a:defRPr>
            </a:pPr>
            <a:r>
              <a:t>and rule in equity.</a:t>
            </a:r>
          </a:p>
        </p:txBody>
      </p:sp>
      <p:sp>
        <p:nvSpPr>
          <p:cNvPr id="132" name="TUNE:  ST. THEODULPH (151 G)"/>
          <p:cNvSpPr txBox="1"/>
          <p:nvPr/>
        </p:nvSpPr>
        <p:spPr>
          <a:xfrm>
            <a:off x="8894084" y="12217400"/>
            <a:ext cx="5352670"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TUNE:  ST. THEODULPH (151 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e praise you, the Lord God of Israel!  You came to the help of your people and have set them free.…"/>
          <p:cNvSpPr txBox="1">
            <a:spLocks noGrp="1"/>
          </p:cNvSpPr>
          <p:nvPr>
            <p:ph type="body" idx="1"/>
          </p:nvPr>
        </p:nvSpPr>
        <p:spPr>
          <a:xfrm>
            <a:off x="9855200" y="1524000"/>
            <a:ext cx="13778608" cy="11051679"/>
          </a:xfrm>
          <a:prstGeom prst="rect">
            <a:avLst/>
          </a:prstGeom>
        </p:spPr>
        <p:txBody>
          <a:bodyPr/>
          <a:lstStyle/>
          <a:p>
            <a:r>
              <a:t>We praise you, the Lord God of Israel!  You came to the help of your people and have set them free.</a:t>
            </a:r>
          </a:p>
          <a:p>
            <a:pPr defTabSz="457200">
              <a:lnSpc>
                <a:spcPts val="2600"/>
              </a:lnSpc>
              <a:spcBef>
                <a:spcPts val="0"/>
              </a:spcBef>
              <a:tabLst>
                <a:tab pos="-457200" algn="l"/>
              </a:tabLst>
              <a:defRPr sz="1200">
                <a:solidFill>
                  <a:srgbClr val="000000"/>
                </a:solidFill>
                <a:latin typeface="Times"/>
                <a:ea typeface="Times"/>
                <a:cs typeface="Times"/>
                <a:sym typeface="Times"/>
              </a:defRPr>
            </a:pPr>
            <a:endParaRPr/>
          </a:p>
          <a:p>
            <a:pPr>
              <a:defRPr sz="7000" b="1"/>
            </a:pPr>
            <a:r>
              <a:t>You have raised up for us a mighty Savior, a descendant of your servant David.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You promised through your holy prophets long ago that you would save us from our enemies, from the power of all those who hate us.…"/>
          <p:cNvSpPr txBox="1">
            <a:spLocks noGrp="1"/>
          </p:cNvSpPr>
          <p:nvPr>
            <p:ph type="body" idx="1"/>
          </p:nvPr>
        </p:nvSpPr>
        <p:spPr>
          <a:xfrm>
            <a:off x="9855200" y="1524000"/>
            <a:ext cx="13618270" cy="11123415"/>
          </a:xfrm>
          <a:prstGeom prst="rect">
            <a:avLst/>
          </a:prstGeom>
        </p:spPr>
        <p:txBody>
          <a:bodyPr/>
          <a:lstStyle/>
          <a:p>
            <a:r>
              <a:t>You promised through your holy prophets long ago that you would save us from our enemies, from the power of all those who hate us.</a:t>
            </a:r>
          </a:p>
          <a:p>
            <a:pPr defTabSz="457200">
              <a:lnSpc>
                <a:spcPts val="2600"/>
              </a:lnSpc>
              <a:spcBef>
                <a:spcPts val="0"/>
              </a:spcBef>
              <a:tabLst>
                <a:tab pos="-457200" algn="l"/>
              </a:tabLst>
              <a:defRPr sz="1200">
                <a:solidFill>
                  <a:srgbClr val="000000"/>
                </a:solidFill>
                <a:latin typeface="Times"/>
                <a:ea typeface="Times"/>
                <a:cs typeface="Times"/>
                <a:sym typeface="Times"/>
              </a:defRPr>
            </a:pPr>
            <a:endParaRPr/>
          </a:p>
          <a:p>
            <a:pPr>
              <a:defRPr sz="7000" b="1"/>
            </a:pPr>
            <a:r>
              <a:t>You have shown the mercy promised to our ancestors and have remembered your holy covenant.</a:t>
            </a:r>
            <a:endParaRPr b="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With a solemn oath to our ancestor Abraham, you promised to rescue us from our enemies and allow us to serve you without fear,…"/>
          <p:cNvSpPr txBox="1">
            <a:spLocks noGrp="1"/>
          </p:cNvSpPr>
          <p:nvPr>
            <p:ph type="body" idx="1"/>
          </p:nvPr>
        </p:nvSpPr>
        <p:spPr>
          <a:xfrm>
            <a:off x="9855200" y="1524000"/>
            <a:ext cx="13618270" cy="11123415"/>
          </a:xfrm>
          <a:prstGeom prst="rect">
            <a:avLst/>
          </a:prstGeom>
        </p:spPr>
        <p:txBody>
          <a:bodyPr/>
          <a:lstStyle/>
          <a:p>
            <a:r>
              <a:t>With a solemn oath to our ancestor Abraham, you promised to rescue us from our enemies and allow us to serve you without fear,</a:t>
            </a:r>
          </a:p>
          <a:p>
            <a:endParaRPr/>
          </a:p>
          <a:p>
            <a:pPr>
              <a:defRPr sz="7000" b="1"/>
            </a:pPr>
            <a:r>
              <a:t>So that we might be holy and righteous before you all the days of our life.</a:t>
            </a:r>
            <a:endParaRPr b="0"/>
          </a:p>
          <a:p>
            <a:pPr>
              <a:defRPr sz="7000" b="1"/>
            </a:pPr>
            <a:endParaRPr b="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By your tender mercy you cause the bright dawn of salvation to rise on us,…"/>
          <p:cNvSpPr txBox="1">
            <a:spLocks noGrp="1"/>
          </p:cNvSpPr>
          <p:nvPr>
            <p:ph type="body" idx="1"/>
          </p:nvPr>
        </p:nvSpPr>
        <p:spPr>
          <a:xfrm>
            <a:off x="9855200" y="1524000"/>
            <a:ext cx="13618270" cy="11123415"/>
          </a:xfrm>
          <a:prstGeom prst="rect">
            <a:avLst/>
          </a:prstGeom>
        </p:spPr>
        <p:txBody>
          <a:bodyPr/>
          <a:lstStyle/>
          <a:p>
            <a:r>
              <a:t>By your tender mercy you cause the bright dawn of salvation to rise on us,</a:t>
            </a:r>
          </a:p>
          <a:p>
            <a:pPr defTabSz="457200">
              <a:lnSpc>
                <a:spcPts val="2600"/>
              </a:lnSpc>
              <a:spcBef>
                <a:spcPts val="0"/>
              </a:spcBef>
              <a:tabLst>
                <a:tab pos="-457200" algn="l"/>
              </a:tabLst>
              <a:defRPr sz="1200">
                <a:solidFill>
                  <a:srgbClr val="000000"/>
                </a:solidFill>
                <a:latin typeface="Times"/>
                <a:ea typeface="Times"/>
                <a:cs typeface="Times"/>
                <a:sym typeface="Times"/>
              </a:defRPr>
            </a:pPr>
            <a:endParaRPr/>
          </a:p>
          <a:p>
            <a:pPr>
              <a:defRPr sz="7000" b="1"/>
            </a:pPr>
            <a:r>
              <a:t>To give light to those who sit in darkness and in the shadow of death, to guide our feet into the way of peace.</a:t>
            </a:r>
            <a:endParaRPr b="0"/>
          </a:p>
          <a:p>
            <a:pPr>
              <a:defRPr sz="7000" b="1"/>
            </a:pPr>
            <a:endParaRPr b="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he voice of the messenger echoes from the desert, calling us to prepare the way of the Lord and to make a straight path on which he may come.  Let us confess our sins, so that our crooked ways will be made straight and the rough ways smooth."/>
          <p:cNvSpPr txBox="1">
            <a:spLocks noGrp="1"/>
          </p:cNvSpPr>
          <p:nvPr>
            <p:ph type="body" idx="1"/>
          </p:nvPr>
        </p:nvSpPr>
        <p:spPr>
          <a:xfrm>
            <a:off x="9855200" y="1524000"/>
            <a:ext cx="13618270" cy="11123415"/>
          </a:xfrm>
          <a:prstGeom prst="rect">
            <a:avLst/>
          </a:prstGeom>
        </p:spPr>
        <p:txBody>
          <a:bodyPr/>
          <a:lstStyle/>
          <a:p>
            <a:r>
              <a:t>The voice of the messenger echoes from the desert, calling us to prepare the way of the Lord and to make a straight path on which he may come.  Let us confess our sins, so that our crooked ways will be made straight and the rough ways smooth.</a:t>
            </a:r>
          </a:p>
          <a:p>
            <a:pPr>
              <a:defRPr sz="7000" b="1"/>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racious Lord Jesus, you come to us with the good news of salvation, but too often we fail to notice.  You come to us day by day, yet we close the doors of our hearts when it seems convenient to do things our own way.  We ignore your presence and your leadership.  We have failed to act justly, to love mercy, and to walk humbly with our God.  Forgive us, merciful Lord.  May we live so that the world  will know that you have come.  Amen."/>
          <p:cNvSpPr txBox="1">
            <a:spLocks noGrp="1"/>
          </p:cNvSpPr>
          <p:nvPr>
            <p:ph type="body" idx="1"/>
          </p:nvPr>
        </p:nvSpPr>
        <p:spPr>
          <a:xfrm>
            <a:off x="9855199" y="1283290"/>
            <a:ext cx="13618271" cy="12743954"/>
          </a:xfrm>
          <a:prstGeom prst="rect">
            <a:avLst/>
          </a:prstGeom>
        </p:spPr>
        <p:txBody>
          <a:bodyPr>
            <a:normAutofit/>
          </a:bodyPr>
          <a:lstStyle/>
          <a:p>
            <a:pPr defTabSz="742950">
              <a:spcBef>
                <a:spcPts val="1400"/>
              </a:spcBef>
              <a:defRPr b="1"/>
            </a:pPr>
            <a:r>
              <a:rPr sz="6000" dirty="0"/>
              <a:t>Gracious Lord Jesus, you come to us with the good news of salvation, but too often we fail to notice. </a:t>
            </a:r>
            <a:r>
              <a:rPr sz="800" b="0" dirty="0">
                <a:latin typeface="Helvetica"/>
                <a:ea typeface="Helvetica"/>
                <a:cs typeface="Helvetica"/>
                <a:sym typeface="Helvetica"/>
              </a:rPr>
              <a:t> </a:t>
            </a:r>
            <a:r>
              <a:rPr sz="6000" dirty="0"/>
              <a:t>You come to us day by day, yet we close the doors of our hearts when it seems convenient to do things our own way.  We ignore your presence and your leadership.  We have failed</a:t>
            </a:r>
            <a:r>
              <a:rPr lang="en-US" sz="6000" dirty="0"/>
              <a:t> </a:t>
            </a:r>
            <a:r>
              <a:rPr sz="800" b="0" dirty="0">
                <a:latin typeface="Helvetica"/>
                <a:ea typeface="Helvetica"/>
                <a:cs typeface="Helvetica"/>
                <a:sym typeface="Helvetica"/>
              </a:rPr>
              <a:t> </a:t>
            </a:r>
            <a:r>
              <a:rPr sz="6000" dirty="0"/>
              <a:t>to act justly, to love mercy, and to walk humbly</a:t>
            </a:r>
            <a:r>
              <a:rPr lang="en-US" sz="6000" dirty="0"/>
              <a:t> </a:t>
            </a:r>
            <a:r>
              <a:rPr sz="800" b="0" dirty="0">
                <a:latin typeface="Helvetica"/>
                <a:ea typeface="Helvetica"/>
                <a:cs typeface="Helvetica"/>
                <a:sym typeface="Helvetica"/>
              </a:rPr>
              <a:t> </a:t>
            </a:r>
            <a:r>
              <a:rPr sz="6000" dirty="0"/>
              <a:t>with our God.  Forgive us, merciful Lord.  May we live so that the world  will know that you have come.  Amen.		</a:t>
            </a:r>
          </a:p>
        </p:txBody>
      </p:sp>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Zilla Slab"/>
        <a:ea typeface="Zilla Slab"/>
        <a:cs typeface="Zilla Slab"/>
      </a:majorFont>
      <a:minorFont>
        <a:latin typeface="Palatino"/>
        <a:ea typeface="Palatino"/>
        <a:cs typeface="Palatino"/>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Zilla Slab"/>
        <a:ea typeface="Zilla Slab"/>
        <a:cs typeface="Zilla Slab"/>
      </a:majorFont>
      <a:minorFont>
        <a:latin typeface="Palatino"/>
        <a:ea typeface="Palatino"/>
        <a:cs typeface="Palatino"/>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Zilla Slab Light"/>
            <a:ea typeface="Zilla Slab Light"/>
            <a:cs typeface="Zilla Slab Light"/>
            <a:sym typeface="Zilla Slab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1090</Words>
  <Application>Microsoft Macintosh PowerPoint</Application>
  <PresentationFormat>Custom</PresentationFormat>
  <Paragraphs>79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Zilla Slab Light</vt:lpstr>
      <vt:lpstr>Zilla Slab</vt:lpstr>
      <vt:lpstr>Times</vt:lpstr>
      <vt:lpstr>Zilla Slab SemiBold</vt:lpstr>
      <vt:lpstr>Palatino</vt:lpstr>
      <vt:lpstr>Helvetica Neue Light</vt:lpstr>
      <vt:lpstr>Helvetica</vt:lpstr>
      <vt:lpstr>Helvetica Neue</vt:lpstr>
      <vt:lpstr>Black</vt:lpstr>
      <vt:lpstr>Advent Liturgy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Liturgy</dc:title>
  <cp:lastModifiedBy>Mike Riess</cp:lastModifiedBy>
  <cp:revision>3</cp:revision>
  <dcterms:modified xsi:type="dcterms:W3CDTF">2020-11-12T16:59:21Z</dcterms:modified>
</cp:coreProperties>
</file>